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720" r:id="rId4"/>
    <p:sldMasterId id="2147483732" r:id="rId5"/>
    <p:sldMasterId id="2147483744" r:id="rId6"/>
  </p:sldMasterIdLst>
  <p:notesMasterIdLst>
    <p:notesMasterId r:id="rId22"/>
  </p:notesMasterIdLst>
  <p:sldIdLst>
    <p:sldId id="263" r:id="rId7"/>
    <p:sldId id="262" r:id="rId8"/>
    <p:sldId id="266" r:id="rId9"/>
    <p:sldId id="268" r:id="rId10"/>
    <p:sldId id="278" r:id="rId11"/>
    <p:sldId id="275" r:id="rId12"/>
    <p:sldId id="288" r:id="rId13"/>
    <p:sldId id="289" r:id="rId14"/>
    <p:sldId id="282" r:id="rId15"/>
    <p:sldId id="284" r:id="rId16"/>
    <p:sldId id="285" r:id="rId17"/>
    <p:sldId id="276" r:id="rId18"/>
    <p:sldId id="277" r:id="rId19"/>
    <p:sldId id="279" r:id="rId20"/>
    <p:sldId id="287" r:id="rId21"/>
  </p:sldIdLst>
  <p:sldSz cx="1188085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12" y="44"/>
      </p:cViewPr>
      <p:guideLst>
        <p:guide orient="horz" pos="2160"/>
        <p:guide pos="37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B3285-2F8A-4B8A-96A9-E64A650EFE1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685800"/>
            <a:ext cx="5940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8F840-C5DE-4510-8D70-72AF9E87E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63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8F840-C5DE-4510-8D70-72AF9E87E3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17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071" y="2130440"/>
            <a:ext cx="10098723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2128" y="3886200"/>
            <a:ext cx="8316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7916-52BA-4E0F-9F0A-90F650E1823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8D76-CE3E-40BD-B346-402F7D039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35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7916-52BA-4E0F-9F0A-90F650E1823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8D76-CE3E-40BD-B346-402F7D039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4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3616" y="274653"/>
            <a:ext cx="267319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042" y="274653"/>
            <a:ext cx="78215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7916-52BA-4E0F-9F0A-90F650E1823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8D76-CE3E-40BD-B346-402F7D039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90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DD6726-6ECB-4C13-A0ED-3A1524C2ECC9}" type="slidenum">
              <a:rPr lang="vi-VN">
                <a:solidFill>
                  <a:srgbClr val="FFFFFF"/>
                </a:solidFill>
              </a:rPr>
              <a:pPr/>
              <a:t>‹#›</a:t>
            </a:fld>
            <a:endParaRPr lang="vi-VN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297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071" y="2130441"/>
            <a:ext cx="10098723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2128" y="3886200"/>
            <a:ext cx="831659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EF7DA-8FA9-4954-9BE5-6388A54234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87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2D58E-0657-493E-B81A-CB7AD1308A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844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512" y="4406916"/>
            <a:ext cx="100987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512" y="2906713"/>
            <a:ext cx="1009872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69F3D-44E3-4F12-8BC5-531C74717F6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553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50" y="1600206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9432" y="1600206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95725-7CFB-47BA-8EED-53C103FA84A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333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3" y="1535113"/>
            <a:ext cx="52494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43" y="2174875"/>
            <a:ext cx="52494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5307" y="1535113"/>
            <a:ext cx="52515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5307" y="2174875"/>
            <a:ext cx="52515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59901-21CB-4936-B538-BA71D91F72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998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86AFA-FA7B-43F6-9772-88656A8D162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081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D5A05-46E8-4EC2-AE4F-3786239B4C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53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6341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51" y="273050"/>
            <a:ext cx="390871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5090" y="273066"/>
            <a:ext cx="6641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051" y="1435103"/>
            <a:ext cx="39087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56E1D-F8CC-4C07-944F-B3BC7FB1C6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830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729" y="4800600"/>
            <a:ext cx="71285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8729" y="612775"/>
            <a:ext cx="71285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8729" y="5367338"/>
            <a:ext cx="71285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354B8-CE6F-4C30-A746-AFD7E40F267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11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8596F-4177-40BA-97DD-23D2AC4BC2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3054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3616" y="274654"/>
            <a:ext cx="267319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042" y="274654"/>
            <a:ext cx="78215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F5945-5F1B-41C6-BBB2-893D5F4BABA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9688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068" y="2130435"/>
            <a:ext cx="10098723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2128" y="3886200"/>
            <a:ext cx="831659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3CFFB-76AE-48AB-A90F-BA4855EB887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371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9EB48-0EE2-447A-8ABD-077A38DBC5B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1722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509" y="4406910"/>
            <a:ext cx="100987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509" y="2906713"/>
            <a:ext cx="1009872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9D153-31FD-4E75-9D52-5923D55F7D7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612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47" y="1600206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9432" y="1600206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644B8-41B2-456F-BB4D-C0FC8A38FDD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894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3" y="1535113"/>
            <a:ext cx="52494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43" y="2174875"/>
            <a:ext cx="52494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5307" y="1535113"/>
            <a:ext cx="52515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5307" y="2174875"/>
            <a:ext cx="52515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4AA6B-7188-4331-A4F1-565AFA5E151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799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213CA6-C55B-4FC5-9052-2FE56C05405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66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512" y="4406915"/>
            <a:ext cx="100987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512" y="2906713"/>
            <a:ext cx="1009872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7916-52BA-4E0F-9F0A-90F650E1823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8D76-CE3E-40BD-B346-402F7D039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08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5011B-AE7C-4877-AD00-6048A1881F4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6930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48" y="273050"/>
            <a:ext cx="390871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5087" y="273060"/>
            <a:ext cx="6641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048" y="1435103"/>
            <a:ext cx="39087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F58D1-54F2-404F-8985-BCC779F45B9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2505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729" y="4800600"/>
            <a:ext cx="71285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8729" y="612775"/>
            <a:ext cx="71285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8729" y="5367338"/>
            <a:ext cx="71285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569F7-5E97-4460-81D4-805CE24E0B3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6005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C96AB-3E2C-44A0-B95E-5FC97DF14E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7122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3616" y="274648"/>
            <a:ext cx="267319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042" y="274648"/>
            <a:ext cx="78215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23B14-8C52-4B47-8CF6-BAC70A4655E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055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064" y="2130427"/>
            <a:ext cx="10098723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2128" y="3886200"/>
            <a:ext cx="831659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3CFFB-76AE-48AB-A90F-BA4855EB887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8561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9EB48-0EE2-447A-8ABD-077A38DBC5B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62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505" y="4406902"/>
            <a:ext cx="100987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505" y="2906713"/>
            <a:ext cx="1009872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9D153-31FD-4E75-9D52-5923D55F7D7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909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43" y="1600202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9432" y="1600202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644B8-41B2-456F-BB4D-C0FC8A38FDD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3228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3" y="1535113"/>
            <a:ext cx="52494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43" y="2174875"/>
            <a:ext cx="52494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5307" y="1535113"/>
            <a:ext cx="52515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5307" y="2174875"/>
            <a:ext cx="52515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4AA6B-7188-4331-A4F1-565AFA5E151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097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50" y="1600206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9432" y="1600206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7916-52BA-4E0F-9F0A-90F650E1823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8D76-CE3E-40BD-B346-402F7D039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03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213CA6-C55B-4FC5-9052-2FE56C05405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0651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5011B-AE7C-4877-AD00-6048A1881F4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934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44" y="273050"/>
            <a:ext cx="390871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5083" y="273052"/>
            <a:ext cx="6641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044" y="1435102"/>
            <a:ext cx="39087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F58D1-54F2-404F-8985-BCC779F45B9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3522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729" y="4800600"/>
            <a:ext cx="71285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8729" y="612775"/>
            <a:ext cx="71285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8729" y="5367338"/>
            <a:ext cx="71285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569F7-5E97-4460-81D4-805CE24E0B3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3878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C96AB-3E2C-44A0-B95E-5FC97DF14E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6233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3616" y="274640"/>
            <a:ext cx="267319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042" y="274640"/>
            <a:ext cx="78215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23B14-8C52-4B47-8CF6-BAC70A4655E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4143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064" y="2130426"/>
            <a:ext cx="10098723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2128" y="3886200"/>
            <a:ext cx="831659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2386F-28AE-4792-BBBD-43A370DBCCE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4379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67D7D-2C39-4503-B5DF-36BEEBA7D6F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1236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505" y="4406901"/>
            <a:ext cx="100987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505" y="2906713"/>
            <a:ext cx="1009872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579A9-EB90-49C5-B928-C7C326ED52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2317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43" y="1600201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9432" y="1600201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3FFE7-93E9-4F90-AF5E-E122497986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93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9" y="1535113"/>
            <a:ext cx="52494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49" y="2174875"/>
            <a:ext cx="52494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5307" y="1535113"/>
            <a:ext cx="52515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5307" y="2174875"/>
            <a:ext cx="52515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7916-52BA-4E0F-9F0A-90F650E1823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8D76-CE3E-40BD-B346-402F7D039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487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2" y="1535113"/>
            <a:ext cx="52494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42" y="2174875"/>
            <a:ext cx="52494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5307" y="1535113"/>
            <a:ext cx="52515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5307" y="2174875"/>
            <a:ext cx="52515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7AEF4-E7AA-43A8-8BD7-02A7558487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301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AF1D6-E21D-491F-BB97-F32CC1C6080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2556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DB0F8-DA10-4C9D-868D-3C7C8785DCE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9417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43" y="273050"/>
            <a:ext cx="390871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5082" y="273051"/>
            <a:ext cx="6641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043" y="1435101"/>
            <a:ext cx="39087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29E0D-08DB-4AD8-A8EC-74F4F8F46F9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0330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730" y="4800600"/>
            <a:ext cx="71285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8730" y="612775"/>
            <a:ext cx="71285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8730" y="5367338"/>
            <a:ext cx="71285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51248-0439-496E-A67F-A5C2CEC425A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3127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C0E70-2DF2-4257-9C24-BB4E897D023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6466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3616" y="274639"/>
            <a:ext cx="267319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042" y="274639"/>
            <a:ext cx="78215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2B930-120B-41D4-A9F9-8FD77FA6B03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854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064" y="2130426"/>
            <a:ext cx="10098723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2128" y="3886200"/>
            <a:ext cx="831659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4B876-A77A-42AF-9FDD-54E95691262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4179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55C95-E73F-4E7F-830E-CD47CFC8402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959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505" y="4406901"/>
            <a:ext cx="100987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505" y="2906713"/>
            <a:ext cx="1009872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E3E20-4B39-45B7-ADC9-503E319817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5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7916-52BA-4E0F-9F0A-90F650E1823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8D76-CE3E-40BD-B346-402F7D039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151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43" y="1600201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9432" y="1600201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E8A62-E290-4F29-948F-51AF0B9C6D0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887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2" y="1535113"/>
            <a:ext cx="52494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42" y="2174875"/>
            <a:ext cx="52494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5307" y="1535113"/>
            <a:ext cx="52515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5307" y="2174875"/>
            <a:ext cx="52515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89700-369D-42A3-9703-0F6D5034C5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2454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5D5C2-5DF0-41BF-BB60-2EB4A05C1F2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728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CDA59-FBDA-4C9B-ABA2-DEF0AC507A1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497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43" y="273050"/>
            <a:ext cx="390871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5082" y="273051"/>
            <a:ext cx="6641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043" y="1435101"/>
            <a:ext cx="39087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F44A6-B7F8-4016-94D5-82D7EF5D02C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1599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730" y="4800600"/>
            <a:ext cx="71285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8730" y="612775"/>
            <a:ext cx="71285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8730" y="5367338"/>
            <a:ext cx="71285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2C0B3-9BAA-45DC-A9B3-FE00C53A9F7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287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3BE62-42DD-47E8-87E3-F518F9AD452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4077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3616" y="274639"/>
            <a:ext cx="267319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042" y="274639"/>
            <a:ext cx="78215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63CF6-C012-4B6B-A5BB-FB8740ED006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27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7916-52BA-4E0F-9F0A-90F650E1823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8D76-CE3E-40BD-B346-402F7D039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54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50" y="273050"/>
            <a:ext cx="390871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5089" y="273065"/>
            <a:ext cx="6641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050" y="1435103"/>
            <a:ext cx="39087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7916-52BA-4E0F-9F0A-90F650E1823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8D76-CE3E-40BD-B346-402F7D039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16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730" y="4800600"/>
            <a:ext cx="71285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8730" y="612775"/>
            <a:ext cx="71285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8730" y="5367338"/>
            <a:ext cx="71285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7916-52BA-4E0F-9F0A-90F650E1823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8D76-CE3E-40BD-B346-402F7D039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1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6927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3" y="1600206"/>
            <a:ext cx="106927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043" y="6356365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57916-52BA-4E0F-9F0A-90F650E1823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9291" y="6356365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4609" y="6356365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D8D76-CE3E-40BD-B346-402F7D039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2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6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4043" y="274638"/>
            <a:ext cx="1069276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043" y="1600206"/>
            <a:ext cx="1069276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043" y="6245225"/>
            <a:ext cx="277219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59291" y="6245225"/>
            <a:ext cx="376226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609" y="6245225"/>
            <a:ext cx="277219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87EFC1-42FE-446D-A597-94DB5CA5B7C4}" type="slidenum">
              <a:rPr lang="en-US" altLang="en-US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87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4043" y="274638"/>
            <a:ext cx="1069276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043" y="1600206"/>
            <a:ext cx="1069276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043" y="6245225"/>
            <a:ext cx="277219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59291" y="6245225"/>
            <a:ext cx="376226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609" y="6245225"/>
            <a:ext cx="277219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B0E863-68DC-4901-8406-F6C246815E60}" type="slidenum">
              <a:rPr lang="en-US" altLang="en-US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94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4043" y="274638"/>
            <a:ext cx="1069276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043" y="1600202"/>
            <a:ext cx="1069276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043" y="6245225"/>
            <a:ext cx="277219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59291" y="6245225"/>
            <a:ext cx="376226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609" y="6245225"/>
            <a:ext cx="277219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B0E863-68DC-4901-8406-F6C246815E60}" type="slidenum">
              <a:rPr lang="en-US" altLang="en-US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27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4043" y="274638"/>
            <a:ext cx="1069276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043" y="1600201"/>
            <a:ext cx="1069276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043" y="6245225"/>
            <a:ext cx="277219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59291" y="6245225"/>
            <a:ext cx="376226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609" y="6245225"/>
            <a:ext cx="277219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9C0278-4E45-402E-B6B3-D06EAF9E578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23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274638"/>
            <a:ext cx="1069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600200"/>
            <a:ext cx="10693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3725" y="6245225"/>
            <a:ext cx="27717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59238" y="6245225"/>
            <a:ext cx="37623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5350" y="6245225"/>
            <a:ext cx="27717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931F59-E305-4752-9DD1-E0FFA38B434E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87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9.png"/><Relationship Id="rId11" Type="http://schemas.openxmlformats.org/officeDocument/2006/relationships/image" Target="../media/image35.png"/><Relationship Id="rId5" Type="http://schemas.openxmlformats.org/officeDocument/2006/relationships/image" Target="../media/image38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>
            <a:off x="0" y="2060848"/>
            <a:ext cx="11880850" cy="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19948" y="6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SỬ VIỆT NAM TỪ 1954 ĐẾN NAY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323801" y="1916832"/>
            <a:ext cx="216024" cy="288032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2196012" y="1949298"/>
            <a:ext cx="216024" cy="288032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4248240" y="1949298"/>
            <a:ext cx="216024" cy="288032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6300468" y="1949298"/>
            <a:ext cx="216024" cy="288032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10764964" y="1938476"/>
            <a:ext cx="216024" cy="288032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785" y="2204864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1954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43984" y="225126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1961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17309" y="225126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1965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48440" y="2204864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1968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24804" y="2204864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1975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48640" y="2253557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1973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8100668" y="1889846"/>
            <a:ext cx="216024" cy="288032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9576832" y="1889846"/>
            <a:ext cx="216024" cy="288032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20948" y="225126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1986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3277" y="1276897"/>
            <a:ext cx="1799538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 TRANH</a:t>
            </a:r>
          </a:p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 PHƯƠNG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12033" y="1241182"/>
            <a:ext cx="1799538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 TRANH</a:t>
            </a:r>
          </a:p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 BIỆT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64261" y="1228745"/>
            <a:ext cx="1799538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 TRANH</a:t>
            </a:r>
          </a:p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 BỘ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09139" y="982523"/>
            <a:ext cx="1799538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 NAM HÓA CT VÀ ĐÔNG DƯƠNG HÓA CT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05761" y="1223120"/>
            <a:ext cx="1368152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CHỐNG </a:t>
            </a:r>
          </a:p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MĨ – NGỤY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9785" y="2869691"/>
            <a:ext cx="2016224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12033" y="2869691"/>
            <a:ext cx="1836204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Ngụy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75795" y="2869691"/>
            <a:ext cx="1836204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AutoNum type="arabicPeriod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Ngụy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Mậu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1968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20289" y="2869693"/>
            <a:ext cx="1692188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AutoNum type="arabicPeriod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Ngụy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ĐBP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Paris 1973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316689" y="2861152"/>
            <a:ext cx="1692188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AutoNum type="arabicPeriod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Ngụy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1975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783682" y="1161564"/>
            <a:ext cx="183596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 NƯỚC 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 LÊN CNXH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76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812" name="Picture 4" descr="Giai phong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5" y="3048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5813" name="Rectangle 5"/>
          <p:cNvSpPr>
            <a:spLocks noChangeArrowheads="1"/>
          </p:cNvSpPr>
          <p:nvPr/>
        </p:nvSpPr>
        <p:spPr bwMode="auto">
          <a:xfrm>
            <a:off x="2130425" y="6019800"/>
            <a:ext cx="7696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  <a:latin typeface="VNI-Times" pitchFamily="2" charset="0"/>
              </a:rPr>
              <a:t>2/1961, </a:t>
            </a:r>
            <a:r>
              <a:rPr lang="en-US" sz="3200" dirty="0" err="1">
                <a:solidFill>
                  <a:srgbClr val="FF0000"/>
                </a:solidFill>
                <a:latin typeface="VNI-Times" pitchFamily="2" charset="0"/>
              </a:rPr>
              <a:t>Quaân</a:t>
            </a:r>
            <a:r>
              <a:rPr lang="en-US" sz="32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Times" pitchFamily="2" charset="0"/>
              </a:rPr>
              <a:t>Giaûi</a:t>
            </a:r>
            <a:r>
              <a:rPr lang="en-US" sz="32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Times" pitchFamily="2" charset="0"/>
              </a:rPr>
              <a:t>phoùng</a:t>
            </a:r>
            <a:r>
              <a:rPr lang="en-US" sz="32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Times" pitchFamily="2" charset="0"/>
              </a:rPr>
              <a:t>mieàn</a:t>
            </a:r>
            <a:r>
              <a:rPr lang="en-US" sz="3200" dirty="0">
                <a:solidFill>
                  <a:srgbClr val="FF0000"/>
                </a:solidFill>
                <a:latin typeface="VNI-Times" pitchFamily="2" charset="0"/>
              </a:rPr>
              <a:t> Nam VN 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t/l </a:t>
            </a:r>
            <a:endParaRPr lang="en-US" sz="3200" dirty="0">
              <a:solidFill>
                <a:srgbClr val="FF00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75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75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58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58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5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076" name="Picture 4" descr="mattrandantocgiai phong mien Nam V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9025" y="685800"/>
            <a:ext cx="7162800" cy="5251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7077" name="Rectangle 5"/>
          <p:cNvSpPr>
            <a:spLocks noChangeArrowheads="1"/>
          </p:cNvSpPr>
          <p:nvPr/>
        </p:nvSpPr>
        <p:spPr bwMode="auto">
          <a:xfrm>
            <a:off x="2740025" y="6019801"/>
            <a:ext cx="6572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800" dirty="0" err="1">
                <a:solidFill>
                  <a:srgbClr val="FF0000"/>
                </a:solidFill>
                <a:latin typeface="VNI-Times" pitchFamily="2" charset="0"/>
              </a:rPr>
              <a:t>Maët</a:t>
            </a:r>
            <a:r>
              <a:rPr lang="fr-FR" sz="28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VNI-Times" pitchFamily="2" charset="0"/>
              </a:rPr>
              <a:t>traän</a:t>
            </a:r>
            <a:r>
              <a:rPr lang="fr-FR" sz="28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VNI-Times" pitchFamily="2" charset="0"/>
              </a:rPr>
              <a:t>daân</a:t>
            </a:r>
            <a:r>
              <a:rPr lang="fr-FR" sz="28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VNI-Times" pitchFamily="2" charset="0"/>
              </a:rPr>
              <a:t>toäc</a:t>
            </a:r>
            <a:r>
              <a:rPr lang="fr-FR" sz="28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VNI-Times" pitchFamily="2" charset="0"/>
              </a:rPr>
              <a:t>giaûi</a:t>
            </a:r>
            <a:r>
              <a:rPr lang="fr-FR" sz="28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VNI-Times" pitchFamily="2" charset="0"/>
              </a:rPr>
              <a:t>phoùng</a:t>
            </a:r>
            <a:r>
              <a:rPr lang="fr-FR" sz="28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VNI-Times" pitchFamily="2" charset="0"/>
              </a:rPr>
              <a:t>mieàn</a:t>
            </a:r>
            <a:r>
              <a:rPr lang="fr-FR" sz="2800" dirty="0">
                <a:solidFill>
                  <a:srgbClr val="FF0000"/>
                </a:solidFill>
                <a:latin typeface="VNI-Times" pitchFamily="2" charset="0"/>
              </a:rPr>
              <a:t> Nam VN</a:t>
            </a:r>
            <a:endParaRPr lang="en-US" sz="2800" dirty="0">
              <a:solidFill>
                <a:srgbClr val="FF00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76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8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70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707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7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3" name="Picture 19" descr="C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820" y="3376613"/>
            <a:ext cx="5754787" cy="315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214" y="5584825"/>
            <a:ext cx="2547369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214" y="5348288"/>
            <a:ext cx="2596873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524" y="4794250"/>
            <a:ext cx="2557683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532" y="4765675"/>
            <a:ext cx="1755314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912" y="3887789"/>
            <a:ext cx="2458676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912" y="3776664"/>
            <a:ext cx="2611312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599" y="3355975"/>
            <a:ext cx="2638126" cy="6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780" y="3730625"/>
            <a:ext cx="1936827" cy="111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331" y="3498851"/>
            <a:ext cx="2042021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578" y="2159001"/>
            <a:ext cx="3440496" cy="1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819" y="3254375"/>
            <a:ext cx="3712766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933" y="771525"/>
            <a:ext cx="5800165" cy="78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934" y="315914"/>
            <a:ext cx="5814604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29" y="533400"/>
            <a:ext cx="2586560" cy="299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9676"/>
            <a:ext cx="3865402" cy="194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25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5857875"/>
            <a:ext cx="39878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5607050"/>
            <a:ext cx="473551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4919663"/>
            <a:ext cx="3094038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3438525"/>
            <a:ext cx="28098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975" y="4038600"/>
            <a:ext cx="21367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3378200"/>
            <a:ext cx="4154488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438" y="3021013"/>
            <a:ext cx="19145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2971800"/>
            <a:ext cx="40671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425" y="2000250"/>
            <a:ext cx="18383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1955800"/>
            <a:ext cx="4233863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3" y="2790825"/>
            <a:ext cx="4068762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836613"/>
            <a:ext cx="5656262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-76200"/>
            <a:ext cx="4448175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836613"/>
            <a:ext cx="3709987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1538"/>
            <a:ext cx="429895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39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0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6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052" name="Picture 4" descr="Trực thăng UH-1 Huey bị bắn rơi tại Ấp Bắc -19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07201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6053" name="Rectangle 5"/>
          <p:cNvSpPr>
            <a:spLocks noChangeArrowheads="1"/>
          </p:cNvSpPr>
          <p:nvPr/>
        </p:nvSpPr>
        <p:spPr bwMode="auto">
          <a:xfrm>
            <a:off x="6807201" y="3861048"/>
            <a:ext cx="5073649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Trực</a:t>
            </a:r>
            <a:r>
              <a:rPr lang="en-US" sz="2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thăng</a:t>
            </a:r>
            <a:r>
              <a:rPr lang="en-US" sz="2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UH-1 Huey </a:t>
            </a:r>
            <a:r>
              <a:rPr lang="en-US" sz="2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bị</a:t>
            </a:r>
            <a:r>
              <a:rPr lang="en-US" sz="2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bắn</a:t>
            </a:r>
            <a:r>
              <a:rPr lang="en-US" sz="2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rơi</a:t>
            </a:r>
            <a:endParaRPr lang="en-US" sz="2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tại</a:t>
            </a:r>
            <a:r>
              <a:rPr lang="en-US" sz="2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Ấp</a:t>
            </a:r>
            <a:r>
              <a:rPr lang="en-US" sz="2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Bắc</a:t>
            </a:r>
            <a:r>
              <a:rPr lang="en-US" sz="2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-1963</a:t>
            </a:r>
          </a:p>
        </p:txBody>
      </p:sp>
    </p:spTree>
    <p:extLst>
      <p:ext uri="{BB962C8B-B14F-4D97-AF65-F5344CB8AC3E}">
        <p14:creationId xmlns:p14="http://schemas.microsoft.com/office/powerpoint/2010/main" val="197738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86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605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" y="0"/>
            <a:ext cx="11773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GIÁO DỤC VÀ ĐÀO TẠO THÀNH PHỐ HỒ CHÍ MINH</a:t>
            </a:r>
          </a:p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THPT AN NHƠN TÂY</a:t>
            </a:r>
          </a:p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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8794" y="1844824"/>
            <a:ext cx="9495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CHỦ ĐỀ ÔN TẬP LỊCH SỬ 12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887" y="3068960"/>
            <a:ext cx="1142748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CHIẾN TRANH ĐẶC BIỆT</a:t>
            </a:r>
          </a:p>
          <a:p>
            <a:pPr algn="ctr"/>
            <a:r>
              <a:rPr lang="en-US" sz="7200" b="1" cap="all" spc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(1961 – 1965)</a:t>
            </a:r>
            <a:endParaRPr lang="en-US" sz="7200" b="1" cap="all" spc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47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33" name="Picture 29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875" y="5826535"/>
            <a:ext cx="3287860" cy="95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2" name="Picture 28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344" y="4917849"/>
            <a:ext cx="2015688" cy="115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1" name="Picture 27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223" y="5252258"/>
            <a:ext cx="1937857" cy="114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0" name="Picture 26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500" y="4267200"/>
            <a:ext cx="3737357" cy="54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9" name="Picture 25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036" y="3606464"/>
            <a:ext cx="1730596" cy="88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7" name="Picture 23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265" y="3529013"/>
            <a:ext cx="1621241" cy="205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6" name="Picture 22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658" y="1905014"/>
            <a:ext cx="2578309" cy="44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5" name="Picture 21" descr="Cover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5"/>
          <a:stretch/>
        </p:blipFill>
        <p:spPr bwMode="auto">
          <a:xfrm>
            <a:off x="7062506" y="811217"/>
            <a:ext cx="2523040" cy="171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4" name="Picture 20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483" y="1266378"/>
            <a:ext cx="2782512" cy="43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3" name="Picture 19" descr="Cover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2"/>
          <a:stretch/>
        </p:blipFill>
        <p:spPr bwMode="auto">
          <a:xfrm>
            <a:off x="7003582" y="811217"/>
            <a:ext cx="2279821" cy="101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023" y="719652"/>
            <a:ext cx="1755710" cy="34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137" y="755573"/>
            <a:ext cx="3114598" cy="56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678" y="306426"/>
            <a:ext cx="1939387" cy="36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128" y="382709"/>
            <a:ext cx="2164749" cy="7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059" y="28767"/>
            <a:ext cx="2412229" cy="33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33"/>
          <a:stretch/>
        </p:blipFill>
        <p:spPr bwMode="auto">
          <a:xfrm>
            <a:off x="6901161" y="60369"/>
            <a:ext cx="2157758" cy="96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268" y="670766"/>
            <a:ext cx="1979963" cy="303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186377"/>
            <a:ext cx="3601383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191" y="3276600"/>
            <a:ext cx="2496834" cy="249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69" y="3200400"/>
            <a:ext cx="31476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109" y="3030538"/>
            <a:ext cx="2491515" cy="103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2" y="1104751"/>
            <a:ext cx="2075429" cy="104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44" y="684728"/>
            <a:ext cx="1553353" cy="68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45"/>
          <a:stretch/>
        </p:blipFill>
        <p:spPr bwMode="auto">
          <a:xfrm>
            <a:off x="1967711" y="1004437"/>
            <a:ext cx="3500693" cy="272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917" y="1728801"/>
            <a:ext cx="3828946" cy="275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0538" y="145548"/>
            <a:ext cx="54498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dirty="0" err="1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cap="all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all" dirty="0" err="1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2800" b="1" cap="all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cap="all" dirty="0" err="1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b="1" cap="all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all" dirty="0" err="1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cap="all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all" dirty="0" err="1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cap="all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all" dirty="0" err="1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endParaRPr lang="en-US" sz="2800" b="1" cap="all" spc="0" dirty="0">
              <a:ln w="9000" cmpd="sng">
                <a:noFill/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28" name="Picture 24" descr="Cover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679" y="4114800"/>
            <a:ext cx="1856383" cy="130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36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886" y="4953000"/>
            <a:ext cx="3385915" cy="85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999" y="4110252"/>
            <a:ext cx="4900851" cy="114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690" y="3200410"/>
            <a:ext cx="5338132" cy="240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30" y="3009805"/>
            <a:ext cx="3833685" cy="80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559" y="2625710"/>
            <a:ext cx="3116661" cy="72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170" y="2057411"/>
            <a:ext cx="3505073" cy="119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258" y="2625708"/>
            <a:ext cx="4053102" cy="114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516" y="831059"/>
            <a:ext cx="7935481" cy="252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2233614"/>
            <a:ext cx="3766395" cy="242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10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5"/>
            <a:ext cx="118808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27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882" y="4552657"/>
            <a:ext cx="3385915" cy="85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999" y="3709901"/>
            <a:ext cx="4900851" cy="114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690" y="2800059"/>
            <a:ext cx="5338132" cy="240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106" y="5619457"/>
            <a:ext cx="531338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2"/>
          <a:stretch/>
        </p:blipFill>
        <p:spPr bwMode="auto">
          <a:xfrm>
            <a:off x="1751665" y="3188204"/>
            <a:ext cx="4796291" cy="335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6" y="2609454"/>
            <a:ext cx="3833685" cy="80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555" y="2225359"/>
            <a:ext cx="3116661" cy="72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166" y="1657060"/>
            <a:ext cx="3505073" cy="119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258" y="2225357"/>
            <a:ext cx="4053102" cy="114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426" y="332656"/>
            <a:ext cx="7935481" cy="252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33271"/>
            <a:ext cx="3766395" cy="242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59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ruc thang v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8450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25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xe thiet giap M1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38" y="0"/>
            <a:ext cx="5616624" cy="42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4" descr="xe thiet giap M113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386" y="2843674"/>
            <a:ext cx="6300464" cy="402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81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535" name="Picture 39" descr="cuc R"/>
          <p:cNvPicPr>
            <a:picLocks noGrp="1" noChangeAspect="1" noChangeArrowheads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1825" y="571500"/>
            <a:ext cx="8001000" cy="541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2537" name="Rectangle 41"/>
          <p:cNvSpPr>
            <a:spLocks noChangeArrowheads="1"/>
          </p:cNvSpPr>
          <p:nvPr/>
        </p:nvSpPr>
        <p:spPr bwMode="auto">
          <a:xfrm>
            <a:off x="3197225" y="6019800"/>
            <a:ext cx="56235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Trung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Times" pitchFamily="2" charset="0"/>
              </a:rPr>
              <a:t>öông</a:t>
            </a:r>
            <a:r>
              <a:rPr lang="en-US" sz="32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Times" pitchFamily="2" charset="0"/>
              </a:rPr>
              <a:t>Cuïc</a:t>
            </a:r>
            <a:r>
              <a:rPr lang="en-US" sz="32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Times" pitchFamily="2" charset="0"/>
              </a:rPr>
              <a:t>mieàn</a:t>
            </a:r>
            <a:r>
              <a:rPr lang="en-US" sz="3200" dirty="0">
                <a:solidFill>
                  <a:srgbClr val="FF0000"/>
                </a:solidFill>
                <a:latin typeface="VNI-Times" pitchFamily="2" charset="0"/>
              </a:rPr>
              <a:t> Nam </a:t>
            </a:r>
          </a:p>
        </p:txBody>
      </p:sp>
    </p:spTree>
    <p:extLst>
      <p:ext uri="{BB962C8B-B14F-4D97-AF65-F5344CB8AC3E}">
        <p14:creationId xmlns:p14="http://schemas.microsoft.com/office/powerpoint/2010/main" val="416753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6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25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25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218</Words>
  <Application>Microsoft Office PowerPoint</Application>
  <PresentationFormat>Custom</PresentationFormat>
  <Paragraphs>42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Times New Roman</vt:lpstr>
      <vt:lpstr>VNI-Times</vt:lpstr>
      <vt:lpstr>Wingdings</vt:lpstr>
      <vt:lpstr>Office Theme</vt:lpstr>
      <vt:lpstr>1_Default Design</vt:lpstr>
      <vt:lpstr>3_Default Design</vt:lpstr>
      <vt:lpstr>4_Default Design</vt:lpstr>
      <vt:lpstr>2_Default Design</vt:lpstr>
      <vt:lpstr>5_Default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Hồ Minh Thành</cp:lastModifiedBy>
  <cp:revision>33</cp:revision>
  <dcterms:created xsi:type="dcterms:W3CDTF">2020-03-26T13:26:25Z</dcterms:created>
  <dcterms:modified xsi:type="dcterms:W3CDTF">2020-04-01T01:21:59Z</dcterms:modified>
</cp:coreProperties>
</file>